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4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818" y="-6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362374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0" name="Shape 1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2" name="Shape 1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8" name="Shape 1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5" name="Shape 21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21" name="Shape 2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28" name="Shape 2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5" name="Shape 2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42" name="Shape 2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49" name="Shape 2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54" name="Shape 2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1143212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de"/>
              <a:t>‹Nº›</a:t>
            </a:fld>
            <a:endParaRPr lang="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de"/>
              <a:t>‹Nº›</a:t>
            </a:fld>
            <a:endParaRPr lang="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de"/>
              <a:t>‹Nº›</a:t>
            </a:fld>
            <a:endParaRPr lang="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de"/>
              <a:t>‹Nº›</a:t>
            </a:fld>
            <a:endParaRPr lang="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457200" y="5875079"/>
            <a:ext cx="8229600" cy="69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360"/>
              </a:spcBef>
              <a:buSzPct val="100000"/>
              <a:buNone/>
              <a:defRPr sz="1800"/>
            </a:lvl1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de"/>
              <a:t>‹Nº›</a:t>
            </a:fld>
            <a:endParaRPr lang="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de"/>
              <a:t>‹Nº›</a:t>
            </a:fld>
            <a:endParaRPr lang="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de"/>
              <a:t>‹Nº›</a:t>
            </a:fld>
            <a:endParaRPr lang="de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#Einleitung#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de"/>
              <a:t>Der Hintergrund </a:t>
            </a:r>
          </a:p>
        </p:txBody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Mein ursprüngliches Problem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Meine ursprüngliche Herausforderung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Mein WARUM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Der Wendepunkt</a:t>
            </a:r>
          </a:p>
        </p:txBody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Erkenntnisse aus den Versuchen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Endlich hat es geklappt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Vielleicht kann ich das auch für andere einsetzen</a:t>
            </a:r>
          </a:p>
          <a:p>
            <a:pPr marL="457200" lvl="0" indent="-4191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Professionalität und Verantwortung für mich und andere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#Inhalt#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In X Schritten zu Y</a:t>
            </a:r>
          </a:p>
        </p:txBody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3118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de"/>
              <a:t>Schritt 1:  _________</a:t>
            </a:r>
          </a:p>
          <a:p>
            <a:pPr rtl="0">
              <a:spcBef>
                <a:spcPts val="0"/>
              </a:spcBef>
              <a:buNone/>
            </a:pPr>
            <a:r>
              <a:rPr lang="de"/>
              <a:t>Schritt 2:  _________</a:t>
            </a:r>
          </a:p>
          <a:p>
            <a:pPr rtl="0">
              <a:spcBef>
                <a:spcPts val="0"/>
              </a:spcBef>
              <a:buNone/>
            </a:pPr>
            <a:r>
              <a:rPr lang="de"/>
              <a:t>Schritt 3:  _________</a:t>
            </a:r>
          </a:p>
          <a:p>
            <a:pPr rtl="0">
              <a:spcBef>
                <a:spcPts val="0"/>
              </a:spcBef>
              <a:buNone/>
            </a:pPr>
            <a:r>
              <a:rPr lang="de"/>
              <a:t>Schritt 4:  _________</a:t>
            </a:r>
          </a:p>
          <a:p>
            <a:pPr>
              <a:spcBef>
                <a:spcPts val="0"/>
              </a:spcBef>
              <a:buNone/>
            </a:pPr>
            <a:r>
              <a:rPr lang="de"/>
              <a:t>Schritt 5:  _________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Schritt 1:__________</a:t>
            </a:r>
          </a:p>
        </p:txBody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Wertvolle Inhalte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de"/>
              <a:t>Schritt 2:__________</a:t>
            </a:r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de"/>
              <a:t>Wertvolle Inhalte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de"/>
              <a:t>Schritt 3:__________</a:t>
            </a:r>
          </a:p>
        </p:txBody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de"/>
              <a:t>Wertvolle Inhalte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de"/>
              <a:t>Schritt 4:__________</a:t>
            </a:r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de"/>
              <a:t>Wertvolle Inhalte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de"/>
              <a:t>Schritt 5:__________</a:t>
            </a:r>
          </a:p>
        </p:txBody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de"/>
              <a:t>Wertvolle Inhalte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Zusatztipp:</a:t>
            </a:r>
          </a:p>
        </p:txBody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Spezialstrategie oder “AHA”-Effekt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So erreichen Sie ein gewünschtes Ergebnis</a:t>
            </a:r>
          </a:p>
        </p:txBody>
      </p:sp>
      <p:sp>
        <p:nvSpPr>
          <p:cNvPr id="36" name="Shape 36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...ohne das zu tun was keinen Spaß macht 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Mein Beweis:</a:t>
            </a:r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Beweis des Systems bzw. des angestrebten Ergebnisses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de"/>
              <a:t>Beispiel:</a:t>
            </a:r>
          </a:p>
        </p:txBody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de"/>
              <a:t>Beispiel aus der Praxis bzw. Testimonial eines Kunden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Aber funktioniert das auch für mich?</a:t>
            </a:r>
          </a:p>
        </p:txBody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Beschreibung, WARUM ihre Skepsis unbegründet ist (Aufgreifen der häufigsten Einwände und Bedenken)</a:t>
            </a: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Darum geht es:</a:t>
            </a: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ctrTitle"/>
          </p:nvPr>
        </p:nvSpPr>
        <p:spPr>
          <a:xfrm>
            <a:off x="628925" y="3530389"/>
            <a:ext cx="7772400" cy="1546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Knackige Zusammenfassung des Gelernten</a:t>
            </a:r>
          </a:p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Das Ergebnis:</a:t>
            </a:r>
          </a:p>
        </p:txBody>
      </p:sp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Ergebnis 1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Ergebnis 2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Ergebnis 3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Ergebnis 4</a:t>
            </a:r>
          </a:p>
          <a:p>
            <a:pPr marL="457200" lvl="0" indent="-4191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Ergebnis 5</a:t>
            </a:r>
          </a:p>
        </p:txBody>
      </p:sp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#Übergang in den Verkaufsprozess#</a:t>
            </a:r>
          </a:p>
        </p:txBody>
      </p:sp>
      <p:sp>
        <p:nvSpPr>
          <p:cNvPr id="177" name="Shape 177"/>
          <p:cNvSpPr txBox="1">
            <a:spLocks noGrp="1"/>
          </p:cNvSpPr>
          <p:nvPr>
            <p:ph type="subTitle" idx="1"/>
          </p:nvPr>
        </p:nvSpPr>
        <p:spPr>
          <a:xfrm>
            <a:off x="1754450" y="3824100"/>
            <a:ext cx="6240900" cy="104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algn="l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Fakt ist: </a:t>
            </a:r>
          </a:p>
        </p:txBody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de">
                <a:solidFill>
                  <a:srgbClr val="6AA84F"/>
                </a:solidFill>
              </a:rPr>
              <a:t>Fakt, Fakt, </a:t>
            </a:r>
            <a:r>
              <a:rPr lang="de">
                <a:solidFill>
                  <a:srgbClr val="FF0000"/>
                </a:solidFill>
              </a:rPr>
              <a:t>Statement das Sie akzeptiert haben wollen</a:t>
            </a:r>
          </a:p>
          <a:p>
            <a:pPr rtl="0">
              <a:spcBef>
                <a:spcPts val="0"/>
              </a:spcBef>
              <a:buNone/>
            </a:pPr>
            <a:endParaRPr/>
          </a:p>
          <a:p>
            <a:pPr>
              <a:spcBef>
                <a:spcPts val="0"/>
              </a:spcBef>
              <a:buNone/>
            </a:pPr>
            <a:r>
              <a:rPr lang="de"/>
              <a:t>Bsp: </a:t>
            </a:r>
            <a:r>
              <a:rPr lang="de">
                <a:solidFill>
                  <a:srgbClr val="6AA84F"/>
                </a:solidFill>
              </a:rPr>
              <a:t>Sie sitzen jetzt vor Ihrem Computer und haben sich diese Präsentation angesehen</a:t>
            </a:r>
            <a:r>
              <a:rPr lang="de"/>
              <a:t> </a:t>
            </a:r>
            <a:r>
              <a:rPr lang="de">
                <a:solidFill>
                  <a:srgbClr val="FF0000"/>
                </a:solidFill>
              </a:rPr>
              <a:t>und Sie wissen, das dieses Thema unglaublich wichtig ist</a:t>
            </a:r>
          </a:p>
        </p:txBody>
      </p:sp>
    </p:spTree>
  </p:cSld>
  <p:clrMapOvr>
    <a:masterClrMapping/>
  </p:clrMapOvr>
  <p:transition spd="slow">
    <p:cut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Das exakte System/Produkt/Lösung</a:t>
            </a:r>
          </a:p>
        </p:txBody>
      </p:sp>
      <p:sp>
        <p:nvSpPr>
          <p:cNvPr id="189" name="Shape 18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Was ich Ihnen gezeigt habe ist nur die Spitze des Eisbergs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Es gibt noch viel mehr….</a:t>
            </a:r>
          </a:p>
          <a:p>
            <a:pPr marL="457200" lvl="0" indent="-4191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So funktioniert es:</a:t>
            </a:r>
          </a:p>
        </p:txBody>
      </p:sp>
    </p:spTree>
  </p:cSld>
  <p:clrMapOvr>
    <a:masterClrMapping/>
  </p:clrMapOvr>
  <p:transition spd="slow">
    <p:cut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Das Angebot</a:t>
            </a:r>
          </a:p>
        </p:txBody>
      </p:sp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Das habe ich für Sie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Das wird es für Sie tun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Das sollen Sie als nächstes tun Darum sollen Sie es JETZT tun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Darum ist es eine sichere Entscheidung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Ich zeige es Ihnen, indem... </a:t>
            </a:r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Tolle Idee, geniales Konzept, Plan, Vorgehen, Strategie, Taktik, Ansatz, etc...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Das habe ich für Sie:</a:t>
            </a:r>
          </a:p>
        </p:txBody>
      </p:sp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Beschreibung des Produkts</a:t>
            </a:r>
          </a:p>
        </p:txBody>
      </p:sp>
    </p:spTree>
  </p:cSld>
  <p:clrMapOvr>
    <a:masterClrMapping/>
  </p:clrMapOvr>
  <p:transition spd="slow">
    <p:cut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Das wird es für Sie tun</a:t>
            </a:r>
          </a:p>
        </p:txBody>
      </p:sp>
      <p:sp>
        <p:nvSpPr>
          <p:cNvPr id="207" name="Shape 20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Nutzen des Produkts/Ergebnis</a:t>
            </a:r>
          </a:p>
        </p:txBody>
      </p:sp>
    </p:spTree>
  </p:cSld>
  <p:clrMapOvr>
    <a:masterClrMapping/>
  </p:clrMapOvr>
  <p:transition spd="slow">
    <p:cut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>
            <a:spLocks noGrp="1"/>
          </p:cNvSpPr>
          <p:nvPr>
            <p:ph type="ctrTitle"/>
          </p:nvPr>
        </p:nvSpPr>
        <p:spPr>
          <a:xfrm>
            <a:off x="685800" y="2655789"/>
            <a:ext cx="7772400" cy="1546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#Verkauf und Abschlussequenz#</a:t>
            </a:r>
          </a:p>
        </p:txBody>
      </p:sp>
    </p:spTree>
  </p:cSld>
  <p:clrMapOvr>
    <a:masterClrMapping/>
  </p:clrMapOvr>
  <p:transition spd="slow">
    <p:cut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Der Preis?</a:t>
            </a:r>
          </a:p>
        </p:txBody>
      </p:sp>
      <p:sp>
        <p:nvSpPr>
          <p:cNvPr id="218" name="Shape 2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Weniger als Sie denken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Werterzeugendes Argument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Werterzeugendes Argument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Werterzeugendes Argument</a:t>
            </a:r>
          </a:p>
        </p:txBody>
      </p:sp>
    </p:spTree>
  </p:cSld>
  <p:clrMapOvr>
    <a:masterClrMapping/>
  </p:clrMapOvr>
  <p:transition spd="slow">
    <p:cut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Nur hier und jetzt:</a:t>
            </a:r>
          </a:p>
        </p:txBody>
      </p:sp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334775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de"/>
              <a:t>Das Angebot</a:t>
            </a:r>
          </a:p>
          <a:p>
            <a:pPr>
              <a:spcBef>
                <a:spcPts val="0"/>
              </a:spcBef>
              <a:buNone/>
            </a:pPr>
            <a:r>
              <a:rPr lang="de"/>
              <a:t>(Optional mit Rabatt, Ratenzahlung o.ä.)</a:t>
            </a:r>
          </a:p>
        </p:txBody>
      </p:sp>
      <p:sp>
        <p:nvSpPr>
          <p:cNvPr id="225" name="Shape 225"/>
          <p:cNvSpPr txBox="1"/>
          <p:nvPr/>
        </p:nvSpPr>
        <p:spPr>
          <a:xfrm>
            <a:off x="1714025" y="5744033"/>
            <a:ext cx="5624099" cy="685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 sz="2400">
                <a:solidFill>
                  <a:srgbClr val="0000FF"/>
                </a:solidFill>
              </a:rPr>
              <a:t>Bestell-URL http://webinaris.com</a:t>
            </a:r>
          </a:p>
        </p:txBody>
      </p:sp>
    </p:spTree>
  </p:cSld>
  <p:clrMapOvr>
    <a:masterClrMapping/>
  </p:clrMapOvr>
  <p:transition spd="slow">
    <p:cut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Das sollen Sie als nächstes tun</a:t>
            </a:r>
          </a:p>
        </p:txBody>
      </p:sp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de"/>
              <a:t>Klare Handlungsauforderung</a:t>
            </a:r>
          </a:p>
          <a:p>
            <a:pPr>
              <a:spcBef>
                <a:spcPts val="0"/>
              </a:spcBef>
              <a:buNone/>
            </a:pPr>
            <a:r>
              <a:rPr lang="de"/>
              <a:t>(Kauf/Registrierung/Bewerbung)</a:t>
            </a:r>
          </a:p>
        </p:txBody>
      </p:sp>
      <p:sp>
        <p:nvSpPr>
          <p:cNvPr id="232" name="Shape 232"/>
          <p:cNvSpPr txBox="1"/>
          <p:nvPr/>
        </p:nvSpPr>
        <p:spPr>
          <a:xfrm>
            <a:off x="1714025" y="5744033"/>
            <a:ext cx="5624099" cy="685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de" sz="2400">
                <a:solidFill>
                  <a:srgbClr val="0000FF"/>
                </a:solidFill>
              </a:rPr>
              <a:t>Bestell-URL http://webinaris.com</a:t>
            </a:r>
          </a:p>
        </p:txBody>
      </p:sp>
    </p:spTree>
  </p:cSld>
  <p:clrMapOvr>
    <a:masterClrMapping/>
  </p:clrMapOvr>
  <p:transition spd="slow">
    <p:cut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Darum sollten Sie es JETZT tun</a:t>
            </a:r>
          </a:p>
        </p:txBody>
      </p:sp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de"/>
              <a:t>Zusatznutzen</a:t>
            </a:r>
          </a:p>
          <a:p>
            <a:pPr rtl="0">
              <a:spcBef>
                <a:spcPts val="0"/>
              </a:spcBef>
              <a:buNone/>
            </a:pPr>
            <a:r>
              <a:rPr lang="de"/>
              <a:t>Bonus</a:t>
            </a:r>
          </a:p>
          <a:p>
            <a:pPr>
              <a:spcBef>
                <a:spcPts val="0"/>
              </a:spcBef>
              <a:buNone/>
            </a:pPr>
            <a:r>
              <a:rPr lang="de"/>
              <a:t>Verknappung</a:t>
            </a:r>
          </a:p>
        </p:txBody>
      </p:sp>
      <p:sp>
        <p:nvSpPr>
          <p:cNvPr id="239" name="Shape 239"/>
          <p:cNvSpPr txBox="1"/>
          <p:nvPr/>
        </p:nvSpPr>
        <p:spPr>
          <a:xfrm>
            <a:off x="1714025" y="5744033"/>
            <a:ext cx="5624099" cy="685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de" sz="2400">
                <a:solidFill>
                  <a:srgbClr val="0000FF"/>
                </a:solidFill>
              </a:rPr>
              <a:t>Bestell-URL http://webinaris.com</a:t>
            </a:r>
          </a:p>
        </p:txBody>
      </p:sp>
    </p:spTree>
  </p:cSld>
  <p:clrMapOvr>
    <a:masterClrMapping/>
  </p:clrMapOvr>
  <p:transition spd="slow">
    <p:cut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title"/>
          </p:nvPr>
        </p:nvSpPr>
        <p:spPr>
          <a:xfrm>
            <a:off x="457200" y="534665"/>
            <a:ext cx="8229600" cy="1398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Darum ist es eine sichere Entscheidung</a:t>
            </a:r>
          </a:p>
        </p:txBody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457200" y="1738033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de"/>
              <a:t>Garantie</a:t>
            </a:r>
          </a:p>
          <a:p>
            <a:pPr>
              <a:spcBef>
                <a:spcPts val="0"/>
              </a:spcBef>
              <a:buNone/>
            </a:pPr>
            <a:r>
              <a:rPr lang="de"/>
              <a:t>Risikoumkehr</a:t>
            </a:r>
          </a:p>
        </p:txBody>
      </p:sp>
      <p:sp>
        <p:nvSpPr>
          <p:cNvPr id="246" name="Shape 246"/>
          <p:cNvSpPr txBox="1"/>
          <p:nvPr/>
        </p:nvSpPr>
        <p:spPr>
          <a:xfrm>
            <a:off x="1714025" y="5744033"/>
            <a:ext cx="5624099" cy="685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de" sz="2400">
                <a:solidFill>
                  <a:srgbClr val="0000FF"/>
                </a:solidFill>
              </a:rPr>
              <a:t>Bestell-URL http://webinaris.com</a:t>
            </a:r>
          </a:p>
        </p:txBody>
      </p:sp>
    </p:spTree>
  </p:cSld>
  <p:clrMapOvr>
    <a:masterClrMapping/>
  </p:clrMapOvr>
  <p:transition spd="slow">
    <p:cut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 txBox="1"/>
          <p:nvPr/>
        </p:nvSpPr>
        <p:spPr>
          <a:xfrm>
            <a:off x="1660450" y="3086200"/>
            <a:ext cx="5624099" cy="685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de" sz="2400">
                <a:solidFill>
                  <a:srgbClr val="0000FF"/>
                </a:solidFill>
              </a:rPr>
              <a:t>Bestell-URL http://webinaris.com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Über mich/uns</a:t>
            </a:r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7919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Bekannt als….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Erfinder von…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Marktführer in…</a:t>
            </a:r>
          </a:p>
          <a:p>
            <a:pPr marL="457200" lvl="0" indent="-4191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etc..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247775"/>
            <a:ext cx="2181225" cy="2181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457004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Das erfahren Sie in dieser Präsentation: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Wie Sie_______, um _______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Warum________, damit Sie________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Was passiert, wenn ________</a:t>
            </a:r>
          </a:p>
          <a:p>
            <a:pPr marL="457200" lvl="0" indent="-4191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Einen neuen Weg, um _________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Warum es JETZT wichtig ist: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Das meiste über ______ ist einfach falsch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 i="1"/>
              <a:t>Problem das Sie lösen können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 i="1"/>
              <a:t>Problem das Sie lösen können</a:t>
            </a:r>
          </a:p>
          <a:p>
            <a:pPr marL="457200" lvl="0" indent="-4191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 i="1"/>
              <a:t>Problem das Sie lösen können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Ist es für Sie geeignet?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Wenn Sie X sind und Y wollen dann ist es für Sie geeignet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Wenn Sie X sind und Y wollen dann ist es für Sie geeignet</a:t>
            </a:r>
          </a:p>
          <a:p>
            <a:pPr marL="457200" lvl="0" indent="-4191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Wenn Sie X sind und Y wollen dann ist es für Sie geeignet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de"/>
              <a:t>#Story/Hintergrund#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de"/>
              <a:t>Der Hintergrund </a:t>
            </a:r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Meine Suche nach der Lösung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Mein Aufwand/Streben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de"/>
              <a:t>Meine Versuche 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529</Words>
  <Application>Microsoft Office PowerPoint</Application>
  <PresentationFormat>Presentación en pantalla (4:3)</PresentationFormat>
  <Paragraphs>113</Paragraphs>
  <Slides>38</Slides>
  <Notes>38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38</vt:i4>
      </vt:variant>
    </vt:vector>
  </HeadingPairs>
  <TitlesOfParts>
    <vt:vector size="39" baseType="lpstr">
      <vt:lpstr>simple-light</vt:lpstr>
      <vt:lpstr>#Einleitung#</vt:lpstr>
      <vt:lpstr>So erreichen Sie ein gewünschtes Ergebnis</vt:lpstr>
      <vt:lpstr>Ich zeige es Ihnen, indem... </vt:lpstr>
      <vt:lpstr>Über mich/uns</vt:lpstr>
      <vt:lpstr>Das erfahren Sie in dieser Präsentation:</vt:lpstr>
      <vt:lpstr>Warum es JETZT wichtig ist:</vt:lpstr>
      <vt:lpstr>Ist es für Sie geeignet?</vt:lpstr>
      <vt:lpstr>#Story/Hintergrund#</vt:lpstr>
      <vt:lpstr>Der Hintergrund </vt:lpstr>
      <vt:lpstr>Der Hintergrund </vt:lpstr>
      <vt:lpstr>Der Wendepunkt</vt:lpstr>
      <vt:lpstr>#Inhalt#</vt:lpstr>
      <vt:lpstr>In X Schritten zu Y</vt:lpstr>
      <vt:lpstr>Schritt 1:__________</vt:lpstr>
      <vt:lpstr>Schritt 2:__________</vt:lpstr>
      <vt:lpstr>Schritt 3:__________</vt:lpstr>
      <vt:lpstr>Schritt 4:__________</vt:lpstr>
      <vt:lpstr>Schritt 5:__________</vt:lpstr>
      <vt:lpstr>Zusatztipp:</vt:lpstr>
      <vt:lpstr>Mein Beweis:</vt:lpstr>
      <vt:lpstr>Beispiel:</vt:lpstr>
      <vt:lpstr>Aber funktioniert das auch für mich?</vt:lpstr>
      <vt:lpstr>Darum geht es:</vt:lpstr>
      <vt:lpstr>Knackige Zusammenfassung des Gelernten</vt:lpstr>
      <vt:lpstr>Das Ergebnis:</vt:lpstr>
      <vt:lpstr>#Übergang in den Verkaufsprozess#</vt:lpstr>
      <vt:lpstr>Fakt ist: </vt:lpstr>
      <vt:lpstr>Das exakte System/Produkt/Lösung</vt:lpstr>
      <vt:lpstr>Das Angebot</vt:lpstr>
      <vt:lpstr>Das habe ich für Sie:</vt:lpstr>
      <vt:lpstr>Das wird es für Sie tun</vt:lpstr>
      <vt:lpstr>#Verkauf und Abschlussequenz#</vt:lpstr>
      <vt:lpstr>Der Preis?</vt:lpstr>
      <vt:lpstr>Nur hier und jetzt:</vt:lpstr>
      <vt:lpstr>Das sollen Sie als nächstes tun</vt:lpstr>
      <vt:lpstr>Darum sollten Sie es JETZT tun</vt:lpstr>
      <vt:lpstr>Darum ist es eine sichere Entscheidung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#Einleitung#</dc:title>
  <dc:creator>usuario</dc:creator>
  <cp:lastModifiedBy>usuario</cp:lastModifiedBy>
  <cp:revision>2</cp:revision>
  <dcterms:modified xsi:type="dcterms:W3CDTF">2016-08-19T14:16:45Z</dcterms:modified>
</cp:coreProperties>
</file>